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08" r:id="rId22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24" Type="http://schemas.openxmlformats.org/officeDocument/2006/relationships/slide" Target="slides/slide15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g33c5e4031bd_0_10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3" name="Google Shape;5133;g33c5e4031bd_0_10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3.xml"/><Relationship Id="rId2" Type="http://schemas.openxmlformats.org/officeDocument/2006/relationships/notesSlide" Target="../notesSlides/notesSlide153.xml"/></Relationships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4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p721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A prepositional phrase is </a:t>
            </a:r>
            <a:r>
              <a:rPr lang="zh-CN">
                <a:solidFill>
                  <a:srgbClr val="FF0000"/>
                </a:solidFill>
              </a:rPr>
              <a:t>a phrase that begins with the preposition and ends with the object of the preposition</a:t>
            </a:r>
            <a:r>
              <a:rPr lang="zh-CN"/>
              <a:t>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For example: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>
                <a:solidFill>
                  <a:srgbClr val="FF0000"/>
                </a:solidFill>
              </a:rPr>
              <a:t>After dinner</a:t>
            </a:r>
            <a:r>
              <a:rPr lang="zh-CN"/>
              <a:t>, let’s get an ice cream cone.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I left my glasses </a:t>
            </a:r>
            <a:r>
              <a:rPr lang="zh-CN">
                <a:solidFill>
                  <a:srgbClr val="FF0000"/>
                </a:solidFill>
              </a:rPr>
              <a:t>beside the TV</a:t>
            </a:r>
            <a:r>
              <a:rPr lang="zh-CN"/>
              <a:t>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Will you move the bed </a:t>
            </a:r>
            <a:r>
              <a:rPr lang="zh-CN">
                <a:solidFill>
                  <a:srgbClr val="FF0000"/>
                </a:solidFill>
              </a:rPr>
              <a:t>toward the window</a:t>
            </a:r>
            <a:r>
              <a:rPr lang="zh-CN"/>
              <a:t>?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The cloud looks </a:t>
            </a:r>
            <a:r>
              <a:rPr lang="zh-CN">
                <a:solidFill>
                  <a:srgbClr val="FF0000"/>
                </a:solidFill>
              </a:rPr>
              <a:t>like a frog</a:t>
            </a:r>
            <a:r>
              <a:rPr lang="zh-CN"/>
              <a:t>.</a:t>
            </a:r>
            <a:endParaRPr/>
          </a:p>
        </p:txBody>
      </p:sp>
      <p:sp>
        <p:nvSpPr>
          <p:cNvPr id="5136" name="Google Shape;5136;p72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Prepositional phrase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